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88" r:id="rId2"/>
    <p:sldId id="302" r:id="rId3"/>
    <p:sldId id="303" r:id="rId4"/>
    <p:sldId id="304" r:id="rId5"/>
    <p:sldId id="305" r:id="rId6"/>
    <p:sldId id="306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081489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Iván Ortiz Jiménez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Magistrado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Cuarto Tribunal Distrital Piedras Negras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30-IV-2019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Integra sesión de Pleno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María Elena Martínez Cerda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Primero Familiar Monclova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30-IV-2019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Integra Sesión de Consejo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Jesús Enrique González Muñiz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Tercero Familiar Monclova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03-V-2019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Ana Guadalupe González Sifuentes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Segundo Letrado Civil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30-IV-2019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Integra sesión de Pleno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Rosa Blanca Hernández González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Tramite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Auxiliar Familiar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02-03-V-2019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Edgar Fernando Domínguez Camarillo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Auxiliar Familiar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02-03-V-2019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7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Mayo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30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31616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Kenia Alejandra Guevara Andrade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Juzgado Cuarto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03-V-2019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Alethea Elizabeth Medina Morales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Juzgado Primero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02-03-V-19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Laura Ruth Alvarado Garay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Administradora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Juzgado Penal Del Sistema Acusatorio Y Oral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24-25-IV-2019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Asiste al cierre de sostenibilidad de USAID,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Anabel Gutiérrez López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Asesor Jurídico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01-V-31-VII-2019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María Del Rosario Valdés García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Subdirectora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29-30-IV-2019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Leticia Gabriela Leija Álvarez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Juzgado Primero Familiar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16-IV-15-X-2019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Esperanza Guadalupe Berlanga Valdés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Tramite De La Sala Colegiada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22-26-IV-2019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7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Mayo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438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471731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Esperanza Guadalupe Berlanga Valdés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Tramite De La Sala Colegiada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29-IV-15-V-2019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Carolina Torres Solís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Cuarto Tribunal Distrital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03-V-2019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Sonia Araceli Lara Valadez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Archivista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Juzgado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22-26-IV-2019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Javier Nájera Domínguez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Archivista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Pleno Del Tribunal Superior De Justicia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02-03-V-2019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Yolanda Elizabeth De La Rosa Guerra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Actuaria del Juzgado Primero Familiar Monclova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09 Y13-V-2019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Myriam Fuentes Pedraza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Directora De Recursos Humanos De La Oficialía Mayor del Poder Judicial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09-V-2019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7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Mayo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298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059339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Ma. Cristina Guerra Jaime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Jefa de la Unidad Administrativa del Distrito Judicial de Monclova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06,09 Y13-V-19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José Javier Torres Cervantes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Encargado del Archivo Regional de Sabinas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08-V-2019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Norma Angélica Martínez Castillo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Primero Civil Monclova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06-V-2019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Gloria Abigail Fraire Pérez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Familiar Sabinas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29-IV-06-V-2019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Vicente García De Santiago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Oficialía de Partes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06-13-V-2019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  <a:t>María Elena Martínez Cerda</a:t>
                      </a:r>
                      <a:endParaRPr lang="es-MX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Jueza Primero Familiar Monclova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13-V-2019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  <a:t>Con goce de sueldo</a:t>
                      </a:r>
                      <a:endParaRPr lang="es-MX" sz="1000" b="1" dirty="0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  <a:t>Integra Consejo</a:t>
                      </a:r>
                      <a:endParaRPr lang="es-MX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7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Mayo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203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47975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  <a:t>Jesús Mata Herrera</a:t>
                      </a:r>
                      <a:endParaRPr lang="es-MX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Secretario de Estudio y Cuenta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Sala Colegiada Civil y Familiar 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15-V-31-VII-2019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Sin goce de sueldo</a:t>
                      </a:r>
                      <a:br>
                        <a:rPr lang="es-ES" sz="1000" b="0">
                          <a:effectLst/>
                          <a:latin typeface="Times New Roman"/>
                          <a:cs typeface="Arial"/>
                        </a:rPr>
                      </a:b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Asuntos personales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Yajhaira Denisse Castañeda Domínguez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Actuaria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Juzgado Familiar Parras de La Fuente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15-V-2019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Con goce de sueldo</a:t>
                      </a:r>
                      <a:br>
                        <a:rPr lang="es-ES" sz="1000" b="0">
                          <a:effectLst/>
                          <a:latin typeface="Times New Roman"/>
                          <a:cs typeface="Arial"/>
                        </a:rPr>
                      </a:b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Asuntos personales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Máyela Piña Hernández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Psicóloga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Unidad del Centro de Evaluación Psicosocial Región Laguna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15-V-2019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Con goce de sueldo</a:t>
                      </a:r>
                      <a:br>
                        <a:rPr lang="es-ES" sz="1000" b="0">
                          <a:effectLst/>
                          <a:latin typeface="Times New Roman"/>
                          <a:cs typeface="Arial"/>
                        </a:rPr>
                      </a:b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Asuntos personales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Debenorah Guadalupe Cabello Preciado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Psicóloga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Centro de Evaluación Psicosocial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15-V-2019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Con goce de sueldo</a:t>
                      </a:r>
                      <a:br>
                        <a:rPr lang="es-ES" sz="1000" b="0">
                          <a:effectLst/>
                          <a:latin typeface="Times New Roman"/>
                          <a:cs typeface="Arial"/>
                        </a:rPr>
                      </a:b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Asuntos personales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Mariza Guadalupe Ramírez Chávez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Secretaria Taquimecanógrafa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Juzgado Primero Familiar Piedras Negras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08-V-2019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Con goce de sueldo</a:t>
                      </a:r>
                      <a:br>
                        <a:rPr lang="es-ES" sz="1000" b="0">
                          <a:effectLst/>
                          <a:latin typeface="Times New Roman"/>
                          <a:cs typeface="Arial"/>
                        </a:rPr>
                      </a:b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Asuntos personales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Máyela Monserrat Moreno Herrera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Secretaria Taquimecanógrafa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Juzgado Tercero Civil Torreón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17-20-V-2019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  <a:t>Con goce de sueldo</a:t>
                      </a:r>
                      <a:b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</a:br>
                      <a: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  <a:t>Asuntos personales</a:t>
                      </a:r>
                      <a:endParaRPr lang="es-MX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7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Mayo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96059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294571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  <a:t>Sonia Patricia Arrambide Sánchez</a:t>
                      </a:r>
                      <a:endParaRPr lang="es-MX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Secretaria Taquimecanógrafa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Recursos Humanos de da Oficialía Mayor Del Poder Judicial 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16-17-V-2019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Con goce de sueldo</a:t>
                      </a:r>
                      <a:br>
                        <a:rPr lang="es-ES" sz="1000" b="0">
                          <a:effectLst/>
                          <a:latin typeface="Times New Roman"/>
                          <a:cs typeface="Arial"/>
                        </a:rPr>
                      </a:b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Asuntos personales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María Del Rosario Guzmán Casas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Auxiliar Administrativo Tribunal De Conciliación y Arbitraje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>
                          <a:effectLst/>
                          <a:latin typeface="Times New Roman"/>
                          <a:cs typeface="Arial"/>
                        </a:rPr>
                        <a:t>13-V-2019</a:t>
                      </a:r>
                      <a:endParaRPr lang="es-MX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  <a:t>Con goce de sueldo</a:t>
                      </a:r>
                      <a:b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</a:br>
                      <a:r>
                        <a:rPr lang="es-ES" sz="1000" b="0" dirty="0">
                          <a:effectLst/>
                          <a:latin typeface="Times New Roman"/>
                          <a:cs typeface="Arial"/>
                        </a:rPr>
                        <a:t>Asuntos personales</a:t>
                      </a:r>
                      <a:endParaRPr lang="es-MX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José Amador García Ojeda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Magistrado Distrital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Primer Tribunal Distrital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22-V-19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INTEGRA PLENO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Sandra Guadalupe Ramírez Rodríguez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Jueza 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Primero Civil Piedras Negras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17-23-V-19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María Graciela Nava Ramos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Jueza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Juzgado Penal Del Sistema Acusatorio Y Oral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20-24-V-19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Ana Guadalupe González Sifuentes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Jueza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Segundo Letrado Civil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29-V-19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INTEGRA PLENO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Miriam Del Carmen Cantú Favela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Secretaria De Acuerdo Y Tramite 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Juzgado Cuarto Familiar Torreón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21-24-V-19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 goce de sueldo</a:t>
                      </a:r>
                      <a:b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s-MX" sz="85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7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Mayo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99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714</Words>
  <Application>Microsoft Office PowerPoint</Application>
  <PresentationFormat>Presentación en pantalla (4:3)</PresentationFormat>
  <Paragraphs>233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Browallia New</vt:lpstr>
      <vt:lpstr>Calibri</vt:lpstr>
      <vt:lpstr>Calibri Light</vt:lpstr>
      <vt:lpstr>Garamond</vt:lpstr>
      <vt:lpstr>Lucida Grande</vt:lpstr>
      <vt:lpstr>Times New Roman</vt:lpstr>
      <vt:lpstr>Titillium WebRegular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DAVID ADRIAN FLORES RAMIREZ</cp:lastModifiedBy>
  <cp:revision>164</cp:revision>
  <dcterms:created xsi:type="dcterms:W3CDTF">2017-02-28T19:33:47Z</dcterms:created>
  <dcterms:modified xsi:type="dcterms:W3CDTF">2020-06-17T22:15:12Z</dcterms:modified>
</cp:coreProperties>
</file>